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74"/>
    <p:restoredTop sz="94682"/>
  </p:normalViewPr>
  <p:slideViewPr>
    <p:cSldViewPr snapToGrid="0" snapToObjects="1">
      <p:cViewPr varScale="1">
        <p:scale>
          <a:sx n="246" d="100"/>
          <a:sy n="246" d="100"/>
        </p:scale>
        <p:origin x="14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3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3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8465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48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476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00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34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8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6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5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1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8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7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266E-197B-374E-91A6-1734EFC4915A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3743FD-903D-BB48-A1D1-176B0F3B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6856"/>
            <a:ext cx="12192000" cy="244023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1800" b="1" dirty="0" smtClean="0">
                <a:latin typeface="Apple Chancery" charset="0"/>
                <a:ea typeface="Apple Chancery" charset="0"/>
                <a:cs typeface="Apple Chancery" charset="0"/>
              </a:rPr>
              <a:t> Apostle Glenda R. Phillips Lee, </a:t>
            </a:r>
            <a:br>
              <a:rPr lang="en-US" sz="1800" b="1" dirty="0" smtClean="0">
                <a:latin typeface="Apple Chancery" charset="0"/>
                <a:ea typeface="Apple Chancery" charset="0"/>
                <a:cs typeface="Apple Chancery" charset="0"/>
              </a:rPr>
            </a:br>
            <a:r>
              <a:rPr lang="en-US" sz="1800" b="1" dirty="0" smtClean="0">
                <a:latin typeface="Apple Chancery" charset="0"/>
                <a:ea typeface="Apple Chancery" charset="0"/>
                <a:cs typeface="Apple Chancery" charset="0"/>
              </a:rPr>
              <a:t> </a:t>
            </a:r>
            <a:r>
              <a:rPr lang="en-US" sz="1800" b="1" i="1" dirty="0" smtClean="0">
                <a:latin typeface="Arial Narrow" charset="0"/>
                <a:ea typeface="Arial Narrow" charset="0"/>
                <a:cs typeface="Arial Narrow" charset="0"/>
              </a:rPr>
              <a:t>International Gospel Helpers Church Inc. NYC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/>
              <a:t>Restoring the Order of Original Love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708" y="153782"/>
            <a:ext cx="11994292" cy="1655762"/>
          </a:xfrm>
        </p:spPr>
        <p:txBody>
          <a:bodyPr>
            <a:normAutofit/>
          </a:bodyPr>
          <a:lstStyle/>
          <a:p>
            <a:pPr algn="ctr"/>
            <a:r>
              <a:rPr lang="en-US" sz="2000" b="1" i="1" dirty="0"/>
              <a:t>ACLC Prayer Breakfast and True Families Values </a:t>
            </a:r>
            <a:r>
              <a:rPr lang="en-US" sz="2000" b="1" i="1" dirty="0" smtClean="0"/>
              <a:t>Presentation</a:t>
            </a:r>
          </a:p>
          <a:p>
            <a:pPr algn="ctr"/>
            <a:r>
              <a:rPr lang="en-US" b="1" dirty="0" smtClean="0"/>
              <a:t>“Biblical </a:t>
            </a:r>
            <a:r>
              <a:rPr lang="en-US" b="1" dirty="0"/>
              <a:t>Perspectives on God’s Ideal for Us”</a:t>
            </a:r>
            <a:endParaRPr lang="en-US" b="0" dirty="0" smtClean="0">
              <a:effectLst/>
            </a:endParaRPr>
          </a:p>
          <a:p>
            <a:pPr algn="ctr"/>
            <a:r>
              <a:rPr lang="en-US" dirty="0" smtClean="0">
                <a:ln w="0">
                  <a:solidFill>
                    <a:sysClr val="windowText" lastClr="00000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/>
            </a:r>
            <a:br>
              <a:rPr lang="en-US" dirty="0" smtClean="0">
                <a:ln w="0">
                  <a:solidFill>
                    <a:sysClr val="windowText" lastClr="00000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</a:br>
            <a:r>
              <a:rPr lang="en-US" sz="2000" dirty="0" smtClean="0">
                <a:ln w="0">
                  <a:solidFill>
                    <a:sysClr val="windowText" lastClr="00000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Session </a:t>
            </a:r>
            <a:r>
              <a:rPr lang="en-US" sz="2000" dirty="0" smtClean="0">
                <a:ln w="0">
                  <a:solidFill>
                    <a:sysClr val="windowText" lastClr="00000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  </a:t>
            </a:r>
            <a:r>
              <a:rPr lang="en-US" sz="2000" dirty="0" smtClean="0">
                <a:ln w="0">
                  <a:solidFill>
                    <a:sysClr val="windowText" lastClr="000000"/>
                  </a:solidFill>
                </a:ln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“WHAT WENT WRONG”</a:t>
            </a:r>
          </a:p>
        </p:txBody>
      </p:sp>
      <p:pic>
        <p:nvPicPr>
          <p:cNvPr id="1026" name="Picture 2" descr=":\Users\Greg\Docu\Gregory\ACLC\ACLC  logo 2.9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01" y="153781"/>
            <a:ext cx="1895475" cy="1838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" y="3967086"/>
            <a:ext cx="121920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/>
              <a:t>Host Pastor Rev. </a:t>
            </a:r>
            <a:r>
              <a:rPr lang="en-US" b="1" dirty="0" err="1" smtClean="0"/>
              <a:t>Hopton</a:t>
            </a:r>
            <a:r>
              <a:rPr lang="en-US" b="1" dirty="0" smtClean="0"/>
              <a:t> Scott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/>
              <a:t>Location</a:t>
            </a:r>
            <a:r>
              <a:rPr lang="en-US" b="1" dirty="0" smtClean="0"/>
              <a:t>: First Baptist Church</a:t>
            </a:r>
          </a:p>
          <a:p>
            <a:pPr algn="ctr"/>
            <a:r>
              <a:rPr lang="en-US" b="1" dirty="0" smtClean="0"/>
              <a:t>126 Washington Ave, Bridgeport, CT</a:t>
            </a:r>
            <a:endParaRPr lang="en-US" b="1" dirty="0" smtClean="0">
              <a:effectLst/>
            </a:endParaRPr>
          </a:p>
          <a:p>
            <a:pPr algn="ctr"/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b="1" dirty="0"/>
              <a:t>Saturday, </a:t>
            </a:r>
            <a:r>
              <a:rPr lang="en-US" b="1" dirty="0" smtClean="0"/>
              <a:t>February 16, </a:t>
            </a:r>
            <a:r>
              <a:rPr lang="en-US" b="1" dirty="0"/>
              <a:t>2019</a:t>
            </a:r>
            <a:endParaRPr lang="en-US" b="1" dirty="0" smtClean="0">
              <a:effectLst/>
            </a:endParaRPr>
          </a:p>
          <a:p>
            <a:pPr algn="ctr"/>
            <a:r>
              <a:rPr lang="en-US" b="1" dirty="0"/>
              <a:t>9am to </a:t>
            </a:r>
            <a:r>
              <a:rPr lang="en-US" b="1" dirty="0" smtClean="0"/>
              <a:t>Noon</a:t>
            </a:r>
            <a:endParaRPr lang="en-US" b="1" dirty="0"/>
          </a:p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sz="1600" b="1" dirty="0"/>
              <a:t>Donation: $</a:t>
            </a:r>
            <a:r>
              <a:rPr lang="en-US" sz="1600" b="1" dirty="0" smtClean="0"/>
              <a:t>10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/>
              <a:t>Please call Brother Antonio 203-583-2019 for more information</a:t>
            </a:r>
            <a:endParaRPr lang="en-US" b="1" dirty="0" smtClean="0">
              <a:effectLst/>
            </a:endParaRPr>
          </a:p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886" y="1622545"/>
            <a:ext cx="1705233" cy="12657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 descr=":\Users\Greg\Docu\Gregory\ACLC\ACLC  logo 2.9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525" y="130828"/>
            <a:ext cx="1895475" cy="1838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37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23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Apple Chancery</vt:lpstr>
      <vt:lpstr>Arial Narrow</vt:lpstr>
      <vt:lpstr>Century Gothic</vt:lpstr>
      <vt:lpstr>Wingdings 3</vt:lpstr>
      <vt:lpstr>Arial</vt:lpstr>
      <vt:lpstr>Wisp</vt:lpstr>
      <vt:lpstr>  Apostle Glenda R. Phillips Lee,   International Gospel Helpers Church Inc. NYC  Restoring the Order of Original Love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the Order of Original Love</dc:title>
  <dc:creator>Glenda Phillips</dc:creator>
  <cp:lastModifiedBy>Glenda Phillips</cp:lastModifiedBy>
  <cp:revision>9</cp:revision>
  <dcterms:created xsi:type="dcterms:W3CDTF">2019-01-29T16:27:32Z</dcterms:created>
  <dcterms:modified xsi:type="dcterms:W3CDTF">2019-01-29T22:51:44Z</dcterms:modified>
</cp:coreProperties>
</file>